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1E65BC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8C1FB-313E-4A1F-9BA7-DF8165FABFD7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AC0D-F6FF-4F42-998D-C61502CC5A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1371600" y="609600"/>
            <a:ext cx="5486400" cy="3505200"/>
          </a:xfrm>
        </p:spPr>
        <p:txBody>
          <a:bodyPr>
            <a:normAutofit/>
          </a:bodyPr>
          <a:lstStyle/>
          <a:p>
            <a:r>
              <a:rPr lang="sk-SK" dirty="0" err="1" smtClean="0"/>
              <a:t>hj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AC0D-F6FF-4F42-998D-C61502CC5A1E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29. 9. 2014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01341">
            <a:off x="1027502" y="1122103"/>
            <a:ext cx="7139838" cy="147002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Moja cesta do školy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64008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Vytvorila: </a:t>
            </a:r>
            <a:r>
              <a:rPr lang="sk-SK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</a:t>
            </a:r>
            <a:r>
              <a:rPr lang="sk-SK" i="1" dirty="0" smtClean="0">
                <a:solidFill>
                  <a:schemeClr val="tx1"/>
                </a:solidFill>
              </a:rPr>
              <a:t> B</a:t>
            </a:r>
            <a:r>
              <a:rPr lang="sk-SK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artošíková</a:t>
            </a:r>
            <a:r>
              <a:rPr lang="sk-SK" i="1" dirty="0" smtClean="0">
                <a:solidFill>
                  <a:schemeClr val="tx1"/>
                </a:solidFill>
              </a:rPr>
              <a:t>  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Keď idem do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školy,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pred našim domom stáva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autobus.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Č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akám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kým odíde a až potom sa pozerám raz na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ľavú,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raz na pravú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stranu,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či náhodou nepôjde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auto. Ak žiadne auto nejde, môžem prejsť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na druhú stranu cesty. Ak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stále nemôžem prejsť, zopakujem pohľad na ľavú a potom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pravú </a:t>
            </a:r>
            <a:r>
              <a:rPr lang="sk-SK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stranu. 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sk-SK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sk-SK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sk-SK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sk-SK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sk-SK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</a:t>
            </a:r>
            <a:endParaRPr lang="sk-SK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Obrázok 6" descr="Mapy Google.pn55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124200"/>
            <a:ext cx="5972175" cy="344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1"/>
            <a:ext cx="7467600" cy="4343400"/>
          </a:xfrm>
        </p:spPr>
        <p:txBody>
          <a:bodyPr>
            <a:normAutofit/>
          </a:bodyPr>
          <a:lstStyle/>
          <a:p>
            <a:pPr>
              <a:buClr>
                <a:srgbClr val="00FFCC"/>
              </a:buClr>
              <a:buNone/>
            </a:pP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 chodníku kráčam po pravej strane. Potom mám pred sebou ďalší prechod pre chodcov. Zasa sa najprv pozriem na ľavú potom na pravú stranu a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opakujem to,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kým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nie som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úplne istá, že môžem ísť.  </a:t>
            </a:r>
            <a:endParaRPr lang="sk-SK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ok 4" descr="Švermova   Mapy Google.p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667000"/>
            <a:ext cx="4449124" cy="3655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>
                <a:solidFill>
                  <a:srgbClr val="CC66FF"/>
                </a:solidFill>
              </a:rPr>
              <a:t>Ďalej pokračujem po chodníku po pravej strane a potom idem po prechode kde </a:t>
            </a:r>
            <a:r>
              <a:rPr lang="sk-SK" dirty="0" smtClean="0">
                <a:solidFill>
                  <a:srgbClr val="CC66FF"/>
                </a:solidFill>
              </a:rPr>
              <a:t>je pán </a:t>
            </a:r>
            <a:r>
              <a:rPr lang="sk-SK" dirty="0" smtClean="0">
                <a:solidFill>
                  <a:srgbClr val="CC66FF"/>
                </a:solidFill>
              </a:rPr>
              <a:t>,</a:t>
            </a:r>
            <a:r>
              <a:rPr lang="sk-SK" dirty="0" smtClean="0">
                <a:solidFill>
                  <a:srgbClr val="CC66FF"/>
                </a:solidFill>
              </a:rPr>
              <a:t>ktorý </a:t>
            </a:r>
            <a:r>
              <a:rPr lang="sk-SK" dirty="0" smtClean="0">
                <a:solidFill>
                  <a:srgbClr val="CC66FF"/>
                </a:solidFill>
              </a:rPr>
              <a:t>pomáha </a:t>
            </a:r>
            <a:r>
              <a:rPr lang="sk-SK" dirty="0" smtClean="0">
                <a:solidFill>
                  <a:srgbClr val="CC66FF"/>
                </a:solidFill>
              </a:rPr>
              <a:t>deťom prejsť na </a:t>
            </a:r>
            <a:r>
              <a:rPr lang="sk-SK" dirty="0" smtClean="0">
                <a:solidFill>
                  <a:srgbClr val="CC66FF"/>
                </a:solidFill>
              </a:rPr>
              <a:t>druhú stranu cesty. </a:t>
            </a:r>
          </a:p>
        </p:txBody>
      </p:sp>
      <p:pic>
        <p:nvPicPr>
          <p:cNvPr id="4" name="Obrázok 3" descr="Švermova   Mapy Google.pn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90800"/>
            <a:ext cx="6062663" cy="3730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Vtipné príhody </a:t>
            </a:r>
            <a:r>
              <a:rPr lang="sk-S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žiakov z cesty do školy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191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Občas mávame pred školou prehliadku psov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Raz sa mi zasa stalo, že som pri kostole zistila, že mi chýbajú hrable do školy a tak som sa pre ne musela vrátiť . V škole som, ale zistila, že som ich nepotrebovala.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k-SK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CEAAkGBxQSEhUUEhQWFhUXFhcWFhQXFxcVFxcYFxgWFxcXFBgaHiggGholHBgUITEhJSkrLi4uFx8zODMsNygtLisBCgoKDg0OGxAQGywkICQ0LCw0LCw0LCwsLCwsLCwsLCwsLCwsLCwvLCwsLCwsLCwsLDQsLCwsLCwsLCwsLCwsLP/AABEIAQMAwgMBIgACEQEDEQH/xAAbAAABBQEBAAAAAAAAAAAAAAAEAAIDBQYBB//EAEsQAAECBAMFAwYJCwMCBwAAAAECEQADEiEEMUEFIlFhcROBkQYUMkJSoSMkVJOxssHR8DM0YnJzdIKDkrPhNUPxZKIHFRZEU8LS/8QAGQEAAwEBAQAAAAAAAAAAAAAAAQIDAAQF/8QAKxEAAgICAQMDAgYDAAAAAAAAAAECEQMhMQQSQRMyUaHwImFxkbHRFCOB/9oADAMBAAIRAxEAPwDzDZ+Gw6MImdOlKmKVNVL3VlOSQR9sc85wXyWZ86Yar/Tpf7yr6kVUBsJcecYL5LM+ejnnOC+SzPnYqgqOEwLYaLbznA/JZnzphedYH5LM+dMVEKNYKLfznBfJZnzphec4L5LM+dMVIjojdwaLbzjBfJZnzsd7bBfJJnz0VQiQQrkw9qLHtsF8kmfPRzt8F8lmfPRXmGmN3s3aiy84wXyWZ87HPOcF8lmfOmK0QwiD3A7S186wPyWZ86Y551gfksz50xUmFBsFFt51gfksz50x3zrA/JZnzpinaFGs1Fv51gfksz50wvOsD8lmfOmKiFBs1Fx51gfksz50wvOsD8lmfOmKgQoFmot/OcD8lmfOmC9lSMHiF9mnDrSaVKBM0n0Q+UZ5MXPkf+c/ypn1YKZjNQoUKCA0Kv8ATpf7yr6kVMXCUg7PlAlh50q4D+pwcP4wBNwwAcKJ6pCf/sYSTSYyQNChNHIxjsKOR2MY6I6IbHRAMPEPiIQ8QGMOMchCOCAYUcUI6Y4YJhhjkdMchhR8qW+ZbueJEyE+14J+8xzD6/jjEiRc/j8awjbCiCbLbIv3N9sNlS1KLJSVHgkEnwEW2y8NLWT2jsEuG1Ns+MT4rFCV6AZ7AC0D1HdIDoplYdafSSR1DfTDCIkmTyrOGEQ+/JjiIufJH85/lTPqxTJtFz5IH4z/ACpn1YK5AZmFChQ4DRp/0+V+9K+pAs30T+NRBSf9PlfvSvqQOrI9D9ESycoeIATHDEnZQuyg2gEUdiTsY6JUa0AiEdiUSYcJMDuQSEQ8RKJAhwkiFckEhEcMEiQI6ZIgdyDQKRF7s7yZVNkicqbLlIJKUmYSKlD1UsCT1yEVnZCNxjtpy5qMKpBSiiQUFHsqCzWpv0gzHlyjm6jNONKHnyWwwUnsx+1fJ+dIQJiwCglgsF0qcOCk6ixiojYbcx4VIErtH3yukC12/p48yRGao/DRXp8k5QufImaCjKojcMM+6DsTJISDZut9c4FZolUC2duDiGlt2ImMw61A7oct90PX2hzbxT9piOR6Q5uPEFve0Xn/AJBMoKyUsE1MCXIZ+ECc1DkFWUc5WhgdZiTGeme4+IB++IWiqAcJuYuPJD85/lTfqxTIEXXkj+c/ypn1YdcgMxChQocBok/6fK/elfUgdN/xyglP+nyv3pX1IElm8SyDRF5svgY75qvgYM7ZXH6I5WrnEO+Q1IE81VHfNDBJJjrnnB7magcYQw5OEiZzzjtR5wHJmGDC/i0SJwn4eO1HiYcFnnCNsKODC8vfEnmvIRwKPOHhZ5wjbGAcYoIsGf6IjUqUKSFTAfWNif4RaClYUKUVHgS2jgW+yKlacx3ReFNAuizngYectCkqUUkhSVkZ8dw9DnrDpSKgFcYL8ocN2i0TXvNkYeYevYoQr/uQqB5CqEgcIST1a5NYPPlkaRGxbK0GTJxP/EDzKjr7v8wYtisFGYPAv4F42GExieySFLA3aSCeFsoyiZRGsOAVGywU6Rk6FiJbmxFgx11P2NESsOrl74lBI0EPE06pHv8Avh7aADJwqhpFp5LyyMSH/wDim8PZgMzv0feYP8m5j4kWb4Kbq/qw8G29gZkYUKFFxTTYdD4GSOOKV9SC8Ps2WTvEp5gv9kRbLbzTDvl52r+3FqtKDlbujj6mbTSRSCJB5NFQeSpK+Tsfu+iKzGbNmyvTlqHNnHiLQWkEF0kvowIMWOD2zOl6uOCw/vz98cffkXw/oVpMzHdCA5Ru0Y/Dzfy+FS/ty90+Dg++CpXkhg8QPgMSZavZmFHgAaSe4mB/lJalFr6/wZ434Z56E9PfEiURtcf/AOGONlh0JTNH6CgD/Spvc8ZbGbNmyVUzZa0K4LSpJ7gReLd6fAlA/ZdfdD0YZ9feIaBD0GA7GDMNswKzUB/UfogiZsuWkXme4/bEUvGKA0hi55VnHO/Ub5KfhAsYEoSoi9ozMavGyKkKA4GMzhpdRI/RJ8I7una7WRmjUBzhMKsh9yZL+bmrUP8AtmpgRXSC9hmvATE6ysUlXRM6UQffIEDlMTlqTN4B1DlEZRE6kxGpMMmBoiKI5RErRxoaxSIp5w0iJiIa0GzEVMHeTo+ND9lN+rArQbsEfGk/spv1Ypj9wGY2FChR0imt2Sl8LhxxxauXqRopez3LFh3xntjh8Lh/3tX9uNhLkywO8BiDcE3GvB8j11jzetbUkXxLRHI2cn1ino58ekTnAS+I1d1N7uEdrQGDcQxSNb2/GuZibDgOAlNnDWAyAB6AZ5OI85uXydCSGp2akejMSlzm+6/BjkGfKCJUuj1wq1qS/Nyn/J6w/tU6gE9GY8H5gDjaOdtSCNGIZqrahwNfw0SdvkZaLHZvlJNkC00trUlw78DkDbK5i6/9dSpiaMTIStOSmZY/oWG98YyaagXY3JLAl+JGr++K+fhyWKD3ZH/nw74tjco8P+hJJPwbeZsLZOM/IlUlZ9UEJv8AqKJH9LRUYz/w0mi8iZLmDgXlr8Lp/wC4Rk0oPG4GXDq8aTYXlViMMAH7RA9VYZhwSrMe8coo3Kxe0zm09hT5CmnS1I6ix6HI90CJlHjHt2yfLjCzkb6uzORTM9HQWVkb8WMM2x5MYPEh0Ay1KuFy02PVLN9HWHctcir80eIbQNEtStQIodjySSpWgDeP498ejeWPkPi5ctfZAzks/wAGHUQGf4P0n6PGP2dgFpQEEUqUbg7rE23ny74timljfyCSuQ3ySnjs8XLPry5ak/rSpgP1VLjqiYM2BJGBnqK1OTLmySlk+ughKrkgiqk30BziOYjnDTknO0BLQGYYUmJ1JhijBQGiGkxygxIVQ2HFGURyiHNDSmCAVMFbD/Ok/spv1YEaC9hfnKf2U36sVx+4DMZChQo6RDX7FPxbDfviuXqRqpUwOLFzlo5yzfPu74ymxi2Fw374rP8AUjRCYApxkkjMHNw32x5/WK5IvieixUoq0HG7AW05Z+8Z5QpL02FmzyspgrWxd7Dh0gZOJSblwcikPfM7pLnUDqIlTPyYks+ZpI/ROVrjJx4Rw9peyRSnsXSHbSzDJtLdPvccQxYm5D3sDk+Wegb8EZOJppFyGUqp7UuWHQWyiRE4eiwY2dnJKnLC7E2F79IDgaydC0kONdXYEv7+jRFKQLkAhuJFjwJGuccTOJ/223vSNRdu9iQRxeHhWgCjwsdbX/Szz/xGoxBiJCC7Dpc2IzyvxdgekDlAFs7BuIHIa34NB4UskJoPFrgOCMyQ0MMkuCUkXOued1Pl1t9pJiGWjdBDMQ/pJJ3c399s/sMwG1Zsgjs1sD6rggnmk2HSx5wPNlk2Aa3pZPfXTIjOAxUlnFmz4eFwznlA7Uwtm82Z5chW7NASWO8kEp7xmOrEc4F8q0oxKBMTSoC1YLuDxvx+mMctPP3jxtbuDGIkEgmlRFrl26u2XfwhPR3aYGC4jyfNKuzmfwkcS5Yjndj4xHMw6wN4HmSfug6TtRrTA3MP4s8WmDnpLEEKHj4iOpyklsmZVcuI2j0WZsGRiU1IHZq1p9En9X7mjObW8n5km4TUkesm7dRmIEOoi9eQuJmyIY3WCFg8IhVHSibG08o5CUmGKTDIA4mCNifnSf2U36sB0wVsEfGU/spv1Yrj9wj4MbChQo6RDWbK/NMP+9q5f7fGNKnDVAX/AIXYuA1QF+HvjObHU2Fw5dvjar/y40suYWZz3DXk4uM8jHD1V9yL4uCSXh70ghzdyBmGuAkbxcC2WVoIkJYJUUgO4BAZjfVrHjce6FJUDYK4lmJfPiGAztpwtClG4cDJmuQeoPFsi2UcZYciUQANGUnK5+xRdvEx1SiyXve7PukvbrlYjhnDu2ZghwHzcbubsCWzZnBNz1iMk+io1ElVIBO9cCp33s8ssrBrajD0Ku+pYUEUlI420sciQbRMl2BqDPS6QLuGN1B3zGTWaEiclLr0QVOygUjkVMyTZrZ0tE05CWYEVPUkVAqABDmzhIZ7kvfuhaCMK6iWf2bnvqOouFXIvHZKTMsl7nQZ5XFwS7axYYVMoJK1GpCD6ILAruyVWfi7HJOmUTDyybclISkG1gb8yAW/GsSct0kMotkCNgYhTtJWAQ3osw4Np492sV+K2POSHmSlAJsCUlI8cve0H4vHz5h/KFuZck+LCLTY0jFC4BUk5ghgoagpJYiJ+q14D2a5MQvAaB+JBDi/FPDO4gaZLpLKLdCSkvkx00zj0LbXk9WCuSGUAa5D/wBo5gC5KRfhwjETZLHUkvYi2t2Oeo7o6Mc1NWmI1RS4iWMg46/Zf6IHCyDuk932wbi8AxdNhwPo93CK9dixDcnIP8J/zHVHZJl/sPyg7JQExLjVmduMayTtiTN9Ep00EeaEfj7SPtEdSVC4cHiH9x1iU+njJ2FSaPRto7DlTnJAB9oWV9x74y+0fI+YhzLPaDh6KvA5x3Y/lEtO7NqKRqGcRqsNiETQ6Vk/xMR3ZxC8mF14HpSPM5khSSQUkEaGx74aI9KxuyZUwMtL8ySpuhJfhGf2h5LM5lK50qZ+4j7RHRDqYvkRwMpTE2xx8aT+ym/VhYrBrlllpKeoLdxyMLY4+NI/ZTfqiOzDuRKfBiYUKFHWSNdscthcOf8Aq1f29GjRyAzhy55G/Ld6584zWyh8Uw/72r+3GjkySobxBzN3KQ2Wje+/COPqeUWxcBMo0vZQPD1jyZ94dYkUsF0li4N1EHiDY9NHeIJcssApLFyxFxlnYMfdE0gkpLHJnFROTsQe8268I5WixLh5gYX0KqmcqawpILm3G9hnpwkuEnN3O8Elnq3U2ce+5uHeHiYzAgVHTMK53D1C0RzVKYWZIOZ9JOZNJYU55k84yRieRMdKwz5WIO6oalINjzBGXfE8qUphWmp0F/RG64zAFrHOkZhzA4mq9kKBcgbpIBZ6mLZsQfCCsNUtISL5gqUBbVICPRKhZnGTXVCtBIPKjEUokJyst7kk5ITUTrSkRU7FYrV9Md8r8pVIATSaWL+iWP2Q3yUAWlVVrhz0zMSlGsbZWL2kazB4iXLFSr0jdcZtq2ge3/ESp8pZhVuqp5ff1jLecdtOKUskEhKXyAGUEyloQs3cJsP0laqbh/iOR4Vyy2jd+fzSypqpIDil1EK8QLQB5XbGISJwe53jbW4JbdUC3R4y654WCblXEl4ttm7YXJllJcoWCFIJ3b6j2TzHvhcceyXcJKLoop8glrENmElVhrUBa8VuMw6SS7AM/rEeNyC2nONLtLZ4CUzEJSZa0mkFDlJyUkh2KhxBD8Ir0KszhJAcEjLooDlzIfWPQhO1aOdozc3CFItvcQTcdNfG8Qyxwc8Q125jWL6YtJF3ZWhdwp3Jz5AuGitxOFuxzHPQahUXUvkRoHCGLD7mfiLERKipKt0kHuBHeB9ghsuoXG9yyUD11icEnJyWu+6pup7ozMiykeUc9FlssaKIfwIZ4tsJtkTfXQDwKSC/D0rxlVgk6vmQAl/BmMMMvMe7Ud2Y7niTxRf5DWbtUsLFKikgj2fvMZfaWz0ScZKoDVSZ79wS30wNg9rTJWRqTkyr9wNv8Q+ftIT8VJNNJEme4zzCYfpsco5V8CZGnE8yhQoUeqcxrdkfmuHa/wAbV/bi4E7dLqH0J4HJTKPK2UUuzA+Ew4Z/jarZP8HlFr5yEl/ZLMQ12HqkX6hsjpHLn5RbHwGzVsUub2sTc8ykH8a8IKw89iUueFkuQ+vBuTRV1G9T3cvYm7WGf41iZTpDAEADeeoBNrEqIBJZtbxytFSwoIcOWBe9jxdvR4fjJ2GmZ0EknMlKaS92YN9N4GlpTaoWIezEE5s4FQ5OwziaRKWtJcNTdK0rdi9gUhTOAAL9YDCiaUUkMKS2YS6g76UqJT3eF4JE1KSlTKDkOQzW3WNhbS9x1gUylMKiUENWoqYs+daeIbN84cqeMMBMWllqUSA7eiLqVQQFknKoWvrCSdIZKwXy5xXwktOiUt35v4MIr9kYumXNBYHlzIEC+Um0BPpWOAB66xDhfyazwAJ53EaMP9ST+9jX+LRYYKc05BfMxWKx6l4hTFgVWGgF/vjsxZDKGjGKpSyFVaxXHjTtglOqNSMVO7YJpT2Zs6RcWzVD9ozZ8sApX8GEqre78Etz4wtnY6uXbIXPVoFXijiUrkoIClXS5YGneIfSwMc8Yvv445KNrt5LXYWKWcEmolXwi6X0SyePN274moKlEK37OTonL0gXvfnaCdlYNMtEtJKSQgJIBYjOogWJSS978o6EBJUzhWq2KiRw1A1e3fDcN0TeytpdLkhOgVZtGIAsH437oinJJAFgc+APC4HSD+1dLuA5apstA2R/GsE9kVbqSKiCTfS7EjS+vOGugGcmSSCQ5PJlEdR+NId2RUEl3buJJy1+6LqcB6xBJTk7lnsBmOdj3QJNpTdmZ2JcZs7WAI8dIPcLQErDEMkm5yzfmEkajrHMRokqvk7CpuhIP0wTMm0pIFn469xTfwLQxQc00A2DAEgjm5Lv0bug7MDLlpOVQV3B+eeXdEeES2KRZvgp1v4REkyUXtvNmkkv1Sp2P+c4hwDedIZ/yU6xDEboz4xfB70TycGChQoUdxzms2Wl8Jhx/wBWrn/t8NekX6UIO8gqKRYtYOMzQ41e7GKDZZ+KYf8Ae1fU5RcImhyhQzD3BcPYAXNjcxydRyi2PgKQpJFdRublTBTH2QTl3B+Ws6glwxJGSQwDEe0bjvfXnA6pxWSFlJAZgCQSzekCSAP8xxM53NQI4EqIDBrEWV0u/SOaioThSEOEkBQubOO8Bwr8WEEomdoE1UrYWpAUANAE3va4gKXOPC/NFjxIcv3M0TzrqCVVEhlM/C6QtiGPN25jTPkKLfDL3UhKEpGgtSoXcHdYZZJYxU+U+zlzgjswGSFJsp7vVrcZw6VPShRC12UfSIJBJ4hi2mSoK88MskJppLXDoS5Db3aJ5G6SebWibjLmI6a8mJVs+aklCkKHce6G4eaqXurS1SW8co3gnGitKwLFklJpLEAgKTUgB+Fxq0ZzyhSVGUopY3yKVBwRkU2IZm1Y5CHU5PUkjOMfBTzyRu8N3wgJSReLPaqGJYMSaj33+2KkIUQ+mpi2PasSRNh8SuWN3I2PMafb4mLryLwYC1YhXpJqTLRTmW3jchwASO+KKQHMbTBTT2KZaSBYesUE1Eu1xprfMWLEQuV6peTRXkssTMZSS4rZqEunde5USWNtOubvEMtTzFJLEqDlylISkFgbO5ci2fhA4mlSaEkJTURQ6Ap86kmkFLkgvfrESiSCS76bwABAsHVn1HWIpDWEpqroIO9cCylAMzgsGGjvyjk2VSACSVA2uyrcSC6SwLmBp6yEpclK1MCy0oKmItUwIAJ0qtlD7IDtWomlgpORa5LOcjpBoBJOJTo6iGUxIf8AiToNQX+2BTPVkN1genTdHOJQK92x3buqz3DPmnxHOFLw9I3bsACzAgfrF7+/KNryYFnyhS6QniR6V3zIqf3wyhRYGzAsSSX4vU5B74JnLDAixDAsAGfRVifGB67sSCWckFT9XDv4AQUwMZMVmHB46kfqt+PoiDB/nSLktKnC7v6IsxyiTslEh7txUjnezK92sKUlsXL4djObPgOIEXwe9E8ntPPIUKFHcc5qtnoqwcgMT8bVZIc2Q9rj6Yt1KVUDaws6qC+RJB3WYva9zFTs2XVg5AZ3xSrfy4tcPvBUtwwUWQCQwAZqUlmzYuc45eo5RbHwSSJgQKkBIdVglYD8SSXPG/DIakiYooYVVqWoAgrZJfUqL1QzDqUpyQ6nDAmYaQwuzkAu7nOEuYpRUQmpaXDgmw5MRY5trUHEc3kqFT5tqQoBRpFJWAz5hlGk7rZjTmIbMmoNIcEOUvSte9pS5cjOyWHCIZMxwC4BFhVUbOHAYMODOMu+JZcxaUOApVRdRNdSg+YpUli2hUB9EDgJITSUglSjcopPZN3pCUnoXJ53IlUQ+/SkuxUqlCrNZKnTk5OrOYE80qSFJqYpd1JFSjqVAjK3tAHjHZ8lBpoSAsAGpKjUoXyCAxSM6Sq/KNoIRLSqtgLNdSsuj0glvaqA5mFttIXLKgEEJp30KrzexU5B421Mdn1hV5aSopcroEuYAWfMLBHeOUOxayrDzajSEBKmdVZNQHoqOV9AMvGU3wPFFftGQFdkWstAHePx74rpWz6gEAOXy1Obd0Sp2tVLShRfszuZZEl38I1HkouVMmJFSApyRUC5cXAUMiGBD2zeJylPFF2VXbIxsrZxRNKT6pjTzt2WxWqgFNSb2YXoDgPU/peN4k8oMIE4xSEMXoSC7u4F/fBPlbIEuasyFJckBSfSKFJso0AFRa55cIEM/e4t+ULOKS0V0oqUlJ3lXKvhN9TMfyZClAFiLC8c7UdmF0gp3lFKl9qoFiwCmtrnx0hq/wAlTJUo728UJKQMioALRfN7qHhaOSMJUlkzHIJSqyQpIFr74469bxf9SQjvBLAhhlUXPPtXJHQP3ZQ3DzBmpSrsoiohiGdyzu1rwhONPZSfVNKlBQdWbkMs3zLgaG3DkkFaiE0oYEKssLH6QIq8SPCMYmMztJbbqSSFkVpSpTKABNgeAhs1YSKrBkklRUXIA0BYXOpfoYSUhSqZYqCT8Ipju5li6LAtkP8AMPxEtVwUrzFkDepzqLgsHGgDdTAswOE0glwxbcYk3u7LAAhKklQNjSS97W1JCglKW6GOtvGzKJpB1AF7kX45F8s4HmTwJpCmA1sklelipVh95huQCxKEuCbtk98/0xYnk0D4ZT4tH7Kdq/qizsIPnqQRcFzkANLMSWLP+iO+K/BkedS8x8DO3SSogMGuQOfhF+n96JZODAQoUKPQOc1Wzz8TkXb42q/Dcg6fLSFJc+kqlSu1KSzONWewFweFoAwMurBSAzvilBv5fJ4ucO9IJN0sVesXSCHKfV7wM7i8cfUOmmWxK0PVKTQQgXb0d1Kr2dwLRLipb7oZgQVJG47l3KykA5pOQtEeASKEhSiC9NmCiDcsopYOXDkk2MFzFZBMtSQksVAFSlaJBosbnRz4xyXsukR4ptFLYBwhlAksACmoApSBqRfwh5IQQpSai2Tm40DFNLfpa9IbisSpiUpCVggAiqoOoJyICajYB3z1h84zJQUoJWk01EK3gCeAo8GZ4HgJNht6tRAf0ShTKSm1n9UlsrXa1ogE9QBClLSkBgA6bk5Uy1PwztfIQ2YspT66Qkh1kLSR6xADXJOoy5w5eIC1JILJuoNQbn1lGvqe+7xgkclLMyUKDDdpUSA+ZADs/tFsxDNpYgolkoV2dTAy0sgKDXKqSXMMn/CKZTqCXFSmls2Rd7jPXTKINqIaW9i7MbA03tul2drEQ2m9gvWihSAD/kf8xf8Ak5gjLmy5oKZiWqo9Z/ZKVMCMuRBaKEj8f8wTInFCkkEjIHSz6kxbIu6NEoOma/FzwrGrWrMqSXcW3UsLWyaD/KXEleIKwkh0MpSk1pVYENcMQebRj9r4tKZgEsnJLqeq7Zg6iLvD7XTPk27MThZQWmWXSxu6yLg6c7NHCsLi4z/Kjpc07QJImgjdQEk+ldwWOSmAKW4Atyg1OIBbc7MBnSyjLL67qQAr9Jr61RyTJK0pQgqBc1HtFgI5pQosUnQXHCGCkKocFrMdwHjWkgvlmw+00bTEoJnGlBqNDrzFRCsrLCWsWpY84Gxs5LJUbK1DggkuASFKG7rlpEmFkgFR3AC26AM83BSkBQNtesSKBRUtlixBVvsz+kzs2Vn0gWkGgIPZTCr0GlhwXzUpkkML8w8Nnyw1aUqrFmDklT3DBHA69YmmqodahvKBKkDeSS2u+N62YieXIQpLqCQ4cBHZgLcNd5jq8NM4PdWwUQ4iSXSRcJJYJQSVAZj0cnOphuLVdBVUE3ZlKSSc0tYDPv5xySpJSBupJAyEtLGxAF3LsLauYikpCwDMJSoJN0ml73LJNRs3pcYKAyU4euoBQYXJMwZcDvMe8n6IAwg+MyyAwMmdw0SL5mCpUtCfXPaEndBYkA2vkRSxN+MCYScFYpBYv2U58smDNcnxjo6e+8lk9pgIUKFHoHManAh8HI/e1ZfqRY4aZQrNgSxHBWjssZtmSMor9nzKcHIPDFq+p1EG4wKU9IUbB00kgDMXq5avHJ1HuSL4uCyxxU6Vv6CqiSSzXJspRDgGzBrx2YhM9KFZXCiumWoHUBRABd2t15QyasqCeySn1RkEEps5pBAy4husQS5mctIACCCU/BEkF8gpBF7ZcI5FdFh82Z2hCVKCQgiokSwW4JqSlQfU1We+dzNo4pJKUoSgpd1EiVdNiw7RkE62dmiCXNCKlSnqK0uUhG/6LhBQCLPyzMSTJomXDkpUSqWklRSoEFLCnd3gXHPkxHxoJFtLDIWlEs7pABJ+DSWY23VEEltD1FxEqZ9W64QkMA5AWTn6a1ApFhYXz5vMJwVMSlwwU5Z1VM5vu5PSe4QBtLFFUyyWYkpJqLjjckJ6c9IybejPWwuesG4KiUsHCkM1nfJTd466wNtShSHDVEBiyEqZ8ie0UodM4FnYxRuSQS2SlE2y10H0xzfUkkqU/M1eNWX+YKTQHKwRGFNCixItvcO8j6IGMrj/AI98HyGoU+fND8cizCASg8WfRX2Bni8W9kmSTEuz3sBdT5aMMukWGxt1VQB6OB3ixUTlZIhmMkNLTcHL1rsRZkMwHvifYgLqBrApJKk0IAA4rUHT3ROUriPFfiLaZhzWmYUAOwBUgqJPBPahITkcvCDVYZExQRWiWTot0E6MmmXrwd+UArnS1IspBuBUULmKB/SnUmg2fTlE3azKdxQVZjKWsFwzZo5ceJcGOV2XOzMPTNEsOtJDJImTVBQ1pR2QCVaEe4R3zYJLrQJYSWBCAgtkCpUwuGtdmgNJRM3RzvQCAw9G/wAGRlmO+JfNHAQkmWoMUkoRKsB6pHLMpGTu8F65AcnYZLsXWDmHSLi4IUlyPxlD8ZiV7rlVJcl5iqSBxCQST9xjnnO92faEEgpBUuUSovm6Euz8Xf3wSlYQAiYlwA/aAq3jrYpcP0PXSBbNQFiTUEAApoDiZTNNNLHPJjf/ABDdpqJSAgNUzLqU92G7cDLugjD1lISkBcsprC6AEvlS9gzcrtAVCUimWE+nvpmBIIGtJcKIZrdYdcisdNSAQaVONwArmG5sQ5UQz/RlECZahipdaio9lPuegszlgLRzEBK1lQDKYUshJQz6pUQDfhziLDfnUtyCrsZzsEtloQb98dPT+9EsvtZ5/ChQo9E5TTYeUVYGSkZnFL5f7cW+z3UhLS8vRJKbNncrCuEVuzEPhMOL3xass/yelx9MTYDBqXOKEqotVqh2Z2cG+duRjk6nZfCWGCI7UpUkGzgA3d/WY0tfQHMR2aRIpRLWUFRue0lJqDiyiEVJJGRY3h+N2Whkk4qStSbhBmVGwultLWiFRE6lRWoHNKgkVBQLEEu9iMso4009+C9VosJmH7KlABapzMVXNsHJG7cjPRN+ESTJKpyPi6lFlVMlE1AWQXU1UwAuoKexdzEOEmLmAomTAlTgCaKyouM0hBF365EQ9M1SlGXLCRLSDUvzeYqkuGSpKyUh3fXxaE2v1+g2g3EkFTIlKqpBWaUKUg3AcEqYO9iYy8yQZe6tO8H0T45nlfnFrOWiVTLlspTvMrlqFjcqJPpFiwLCzAZPFZOlICjRd1EuUABtQki7cMhaKY1Qk9gaVM4UkuSWDD6YeUAAum5YZBrXYNeHJRvaXBu2gy+mGzEkKsx4MSlh11i5IJwmHpdVn0LrSocWpOXOIZdj9gc+LwkYilypy9mCyw6g5xEmcL7wZ8gQG6wtPYbRZ41SSlIBQORBUongCz2/BgbBrKTekg5hYJHgPvhq5zgAsWyFiR4hmiG6SC7B7MQT3VBoVR1QW92afCJXLSJlBISH7JS1yksP4wUZapVn4umzUTEVSkiVUXVSZmJqPC6RV/STzh2Gm1CopCgwdQTKmKTymJUsliQMlg2ygHFMCCZtJdt6WqVJtoHUkpPJyeDxzLbLvSCxhitzLTMS3tKTJNnLugJpFju53yeJZ0kLllihRBSajLmrUG17QtwO9fTpHJbKlmqTLIcb4FYJv6BU+nJ87axInFLdisr4gTClaQcmBpDcw8K2/wBg0MmBQlCszgA5PoAMdU03AY884bLnlqrTAkEgdoVlQFi4Ja3PuECYjZ/YhO78GTUaypXeEEBxY6n7zUpJYy1Ici4EoBRSW9ZSWSOuXOM6o2wRSUJXXLCUKUCQkiYaz+qUggvclMcTIH5VYZncdkobxsAonRznoRBeLUiaigpPaOCKlIQQQ17Hjq4irxc4j4NZSmpv9xSuFnAJTlkTrrDxt/fgV6GLlqmL30kORQQgs+tRVujwjsvD0YtAZvgp2iQ+6PZJhi1b0tLJWLElClKUkO5KnN8jr4ROSPOpICkqaTOslKksGDB1G/dHTgb9REcntZ5vChQo9I5TU4BbYOQQz+dqzDj8nDtpoASF7zpNhSmm+thbLWJNlYGZNwMvs0FdOJUogEC1AGpGpEEKwGLbdwrcyJJ05597xz5YSck0VhJJUwzDYXtEhSzLvcqJl1cCAUOFHK2kRy8QJVUlSgbugy0ipYJUVBbEVEZX+iAcNsvGIDDDHv7E5FxmHHjEycBjM+xmBeTpVKSCDmC2enhHP/jzt/BX1Y0SYaaJIN1JSCVAdmhLpUN7eZS0kFxbRoIlSVOmYoFEsVKKTMLKUQ/+4p0u72z74FxGCxalJPm81SBnLXOSUm7hw7HTMHKOYnAYlYp8zoy3kqQVW4Obd1uUZ4ZvwD1IhJlSwkzZddTVMopcNkXHonLj3RW4OYVBVRN1FV1Wc6uftOcWkmZjkChOFFGgIlkh2e5UWyGTRBs3CYuWlSTh1gKLmhUtL9XUxbS0ZYsiT0Zzi3yV8ubvsOXrAt7/AKIcpW91zuNOPAQQdnYuonzdZfJ1Sn14QybszGFvi6wNRVL+/KKelL4E7kQTJhqAD34EG3flHJwNmJJ4OnvgidszFqDebKZuMt/F4YNl4wBvNj/Un/8AUFY5fAO5EKCpTi7DMEAxNIQAWSm3MHPwMdRsrFj/ANqf60ffEqdnYr5NM6doj6c4DxS+AqSLjZEqoO4mLRcJqUmnQAUMxzueBgrHJmIYTFTJQVkkJrQRwVNAKlvf2ftilwmExCDfBqIIYmqTXzpUcoMwxnJDDATEkevLnhCjwJLkvnrrHLLpsl2l/H919C8csK5CsOpKCQmSARmoNhyrPNJBWoZ5FuLRDKWlbomTV1XNMsJN9AVpCwA7M7RHO7ZZBVg56mLsqfLWH4sRc8zfnDJkzFKscAltC8uvuV6vcHgLp8nx/AfVh8k68PQSpaQxapaiSsNpMABKtNQMhD8LMSbISlbh3lzBLCeBCVH3FT9IjQqcE3wc9SgGFU9Kg3FlPd9W1MRkYhSWmYWYrgKpFI6VA3jehlfMfv8Ac3qwXkklYOYkntEuBcTFp7RadKWIKTr6JGrx2TgxXUkhSaQSlApVxqpZlOPdAsxGIIbzJSk+yqaGGmis46mdjwAE4dQA9WqWocbFTnxeG9DM/AvqQJ8TLStW9MU4YhLkm59EEpYW1HhEEuXTiZTVH4GfmoK0GTABonxE7EqucFMUct+eC1tAkpiPB4fEKnIXNkGWlEual6kn0gGsDnbhFenxZIzTktf8Eyzi06Z5vChQo9A5h6ZpGRI6Ex3t1e0rxMKFGMLt1e0rxMLt1e0rxMKFGMLt1e0rxMLt1e0rxMKFGMLt1e0rxMLt1e0rxMKFGMLt1e0rxMLt1e0rxMKFGMLt1e0rxMLt1e0rxMKFGMLt1e0rxMLt1e0rxMKFGMLt1e0rxMLt1e0rxMKFGMLt1e0rxMLt1e0rxMKFGMLt1e0rxMLt1e0rxMKFGMLt1e0rxMLt1e0rxMKFGMLt1e0rxMLt1e0rxMKFGMRwoUKM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http://galerie-rs.com/stoptime1/14-5-0054%20Pes%20na%20ul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286000" cy="260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prechaluparov.sk/fotky10086/fotos/_vyrn_40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38400"/>
            <a:ext cx="8001000" cy="1066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ĎAKUJEM ZA POZORNOSŤ ! </a:t>
            </a:r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205</Words>
  <Application>Microsoft Office PowerPoint</Application>
  <PresentationFormat>Prezentácia na obrazovke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Moja cesta do školy</vt:lpstr>
      <vt:lpstr> </vt:lpstr>
      <vt:lpstr> </vt:lpstr>
      <vt:lpstr> </vt:lpstr>
      <vt:lpstr> Vtipné príhody žiakov z cesty do školy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cesta do školy</dc:title>
  <dc:creator>Ivanka</dc:creator>
  <cp:lastModifiedBy>Ivanka Bartosikova</cp:lastModifiedBy>
  <cp:revision>29</cp:revision>
  <dcterms:created xsi:type="dcterms:W3CDTF">2014-09-20T09:09:10Z</dcterms:created>
  <dcterms:modified xsi:type="dcterms:W3CDTF">2014-09-29T16:52:14Z</dcterms:modified>
</cp:coreProperties>
</file>